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9" d="100"/>
          <a:sy n="29" d="100"/>
        </p:scale>
        <p:origin x="1027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Analiza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Matematica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</a:t>
            </a: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Introducerea, înţelegerea şi aprofundarea noţiunilor fundamentale din analiza matematica cu aplicaţii în ingineria sistemelor.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Totodata se urmareste dezvoltarea abilitatilor de logica si calcul matematic, necesare utilizarii metodelor matematice in celelalte discipline din ingineria sistemelor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de teoria multimilor (multimi, functii). Spatiul Rn 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Exercitii de analiza matematica – recapitularea notiunii de limita de sir si a proprietatilor fixate in liceu.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Siruri si serii de vectori in Rn.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iruri si serii de vectori in Rn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232248"/>
          </a:xfrm>
        </p:spPr>
        <p:txBody>
          <a:bodyPr>
            <a:normAutofit/>
          </a:bodyPr>
          <a:lstStyle/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Functii continue de mai multe variabile reale.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 functii continue de mai multe variabile reale 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880320"/>
          </a:xfrm>
        </p:spPr>
        <p:txBody>
          <a:bodyPr>
            <a:normAutofit/>
          </a:bodyPr>
          <a:lstStyle/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Functii diferentiabile si aplicatii la extremele functiilor.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functii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diferentiabile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la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extremele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functiilor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Functii implicite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functii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implicite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Aplicatii la curbe si suprafete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Aplicatii la curbe si suprafete                     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05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Serii de puteri. Serii Fourier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serii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puteri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serii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Fourier.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0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231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14</cp:revision>
  <dcterms:created xsi:type="dcterms:W3CDTF">2018-09-25T18:40:18Z</dcterms:created>
  <dcterms:modified xsi:type="dcterms:W3CDTF">2018-10-07T08:56:11Z</dcterms:modified>
</cp:coreProperties>
</file>