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9" d="100"/>
          <a:sy n="29" d="100"/>
        </p:scale>
        <p:origin x="1027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4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4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1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7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1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9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9F270-35EE-430F-B0AE-E6F87DE10E04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8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Tutorial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Analiza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Matematica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I</a:t>
            </a:r>
          </a:p>
          <a:p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7665" y="3766788"/>
          <a:ext cx="5868670" cy="181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8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9807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Proiectul privind Învățământul Secundar (ROSE)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Schema de Granturi Necompetitive pentru Universități (SGU-N)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Beneficiar: Universitatea din Craiova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Titlul subproiectului:  „Am ales, FIE – rămân” (FIE-R)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Acord de grant nr. 24/SGU/NC/I </a:t>
            </a:r>
            <a:r>
              <a:rPr kumimoji="0" lang="ro-RO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</a:t>
            </a: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16.10.2017</a:t>
            </a:r>
            <a:endParaRPr kumimoji="0" lang="ro-RO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2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Obiectivul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disciplinei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Introducerea, înţelegerea şi aprofundarea noţiunilor fundamentale din analiza matematica cu aplicaţii în ingineria sistemelor.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Totodata se urmareste dezvoltarea abilitatilor de logica si calcul matematic, necesare utilizarii metodelor matematice in celelalte discipline din ingineria sistemelor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vi-VN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69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Elemente de teoria multimilor (multimi, functii). Spatiul Rn 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Exercitii de analiza matematica – recapitularea notiunii de limita de sir si a proprietatilor fixate in liceu.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1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2448272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Siruri si serii de vectori in Rn.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Aplicatii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iruri si serii de vectori in Rn</a:t>
            </a: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87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2232248"/>
          </a:xfrm>
        </p:spPr>
        <p:txBody>
          <a:bodyPr>
            <a:normAutofit/>
          </a:bodyPr>
          <a:lstStyle/>
          <a:p>
            <a:pPr algn="just"/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Functii continue de mai multe variabile reale.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Aplicatii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cu functii continue de mai multe variabile reale .</a:t>
            </a: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6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2880320"/>
          </a:xfrm>
        </p:spPr>
        <p:txBody>
          <a:bodyPr>
            <a:normAutofit/>
          </a:bodyPr>
          <a:lstStyle/>
          <a:p>
            <a:pPr algn="just"/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Functii diferentiabile si aplicatii la extremele functiilor.</a:t>
            </a: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Aplicatii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functii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diferentiabile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aplicatii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la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extremele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functiilor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2334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2448272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Functii implicite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Aplicatii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functii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implicite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85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2448272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Aplicatii la curbe si suprafete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Aplicatii la curbe si suprafete                      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052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 err="1">
                <a:solidFill>
                  <a:schemeClr val="tx2"/>
                </a:solidFill>
              </a:rPr>
              <a:t>țiuni</a:t>
            </a:r>
            <a:r>
              <a:rPr lang="ro-RO" dirty="0">
                <a:solidFill>
                  <a:schemeClr val="tx2"/>
                </a:solidFill>
              </a:rPr>
              <a:t>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2448272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Serii de puteri. Serii Fourier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Aplicatii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serii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puteri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Aplicatii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serii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Fourier.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002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231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Tutorial</vt:lpstr>
      <vt:lpstr>Obiectivul disciplinei</vt:lpstr>
      <vt:lpstr>Noțiuni teoretice</vt:lpstr>
      <vt:lpstr>Noțiuni teoretice</vt:lpstr>
      <vt:lpstr>Noțiuni teoretice</vt:lpstr>
      <vt:lpstr>Noțiuni teoretice</vt:lpstr>
      <vt:lpstr>Noțiuni teoretice</vt:lpstr>
      <vt:lpstr>Noțiuni teoretice</vt:lpstr>
      <vt:lpstr>Noțiuni teoretice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</dc:title>
  <dc:creator>user</dc:creator>
  <cp:lastModifiedBy>user</cp:lastModifiedBy>
  <cp:revision>14</cp:revision>
  <dcterms:created xsi:type="dcterms:W3CDTF">2018-09-25T18:40:18Z</dcterms:created>
  <dcterms:modified xsi:type="dcterms:W3CDTF">2018-10-07T08:56:11Z</dcterms:modified>
</cp:coreProperties>
</file>